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الدبلوم المهنى </a:t>
            </a:r>
            <a:br>
              <a:rPr lang="ar-EG" dirty="0" smtClean="0"/>
            </a:br>
            <a:r>
              <a:rPr lang="ar-EG" dirty="0" smtClean="0"/>
              <a:t>شعبة الارشاد التربوى والمهنى</a:t>
            </a:r>
            <a:br>
              <a:rPr lang="ar-EG" dirty="0" smtClean="0"/>
            </a:br>
            <a:r>
              <a:rPr lang="ar-EG" dirty="0" smtClean="0"/>
              <a:t>الاسبوع الرابع من الاجازة الحالية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تابع الارشاد الاكاديمى</a:t>
            </a:r>
          </a:p>
          <a:p>
            <a:r>
              <a:rPr lang="ar-EG" dirty="0" smtClean="0"/>
              <a:t>دكتورة 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513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4- عقوبة الانقطاع عن الدراسة </a:t>
            </a:r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r>
              <a:rPr lang="ar-EG" dirty="0" smtClean="0"/>
              <a:t>5- إعادة القيد</a:t>
            </a:r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6- الاعتذار عن دخول الامتحانات ..............انتهى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3681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000" dirty="0" smtClean="0"/>
              <a:t>مكونات الارشاد الاكاديمى 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313488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1- الطالب</a:t>
            </a:r>
          </a:p>
          <a:p>
            <a:endParaRPr lang="ar-EG" dirty="0"/>
          </a:p>
          <a:p>
            <a:r>
              <a:rPr lang="ar-EG" dirty="0" smtClean="0"/>
              <a:t>2- واجبات الطالب</a:t>
            </a:r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3-  المرشد الاكاديمى </a:t>
            </a:r>
          </a:p>
          <a:p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4-واجبات الارشاد الاكاديمى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7679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5400" dirty="0" smtClean="0"/>
              <a:t>شروط يجب توافرها فى المرشد الاكاديمى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87028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التعاطف</a:t>
            </a:r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2- التخطيط</a:t>
            </a:r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r>
              <a:rPr lang="ar-EG" dirty="0" smtClean="0"/>
              <a:t>3- التنظيم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1784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4- اتخاذ القرار </a:t>
            </a:r>
          </a:p>
          <a:p>
            <a:endParaRPr lang="ar-EG" dirty="0"/>
          </a:p>
          <a:p>
            <a:endParaRPr lang="ar-EG" dirty="0"/>
          </a:p>
          <a:p>
            <a:r>
              <a:rPr lang="ar-EG" dirty="0" smtClean="0"/>
              <a:t>5- حل المشكلات</a:t>
            </a:r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6- الارشاد الجماعى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92680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7- حسن الاستماع </a:t>
            </a:r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8- ادارة الوقت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275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>
            <a:normAutofit/>
          </a:bodyPr>
          <a:lstStyle/>
          <a:p>
            <a:r>
              <a:rPr lang="ar-EG" sz="4400" dirty="0" smtClean="0"/>
              <a:t> أمور يجب على طالب الجامعة معرفتها للتوافق مع البيئة الجامعية </a:t>
            </a:r>
            <a:endParaRPr lang="ar-EG" sz="4400" dirty="0"/>
          </a:p>
        </p:txBody>
      </p:sp>
    </p:spTree>
    <p:extLst>
      <p:ext uri="{BB962C8B-B14F-4D97-AF65-F5344CB8AC3E}">
        <p14:creationId xmlns:p14="http://schemas.microsoft.com/office/powerpoint/2010/main" val="37401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 عقوبة الغياب من الاختبار</a:t>
            </a:r>
          </a:p>
          <a:p>
            <a:pPr marL="64008" indent="0">
              <a:buNone/>
            </a:pPr>
            <a:endParaRPr lang="ar-EG" dirty="0" smtClean="0"/>
          </a:p>
          <a:p>
            <a:pPr marL="64008" indent="0">
              <a:buNone/>
            </a:pPr>
            <a:endParaRPr lang="ar-EG" dirty="0"/>
          </a:p>
          <a:p>
            <a:pPr marL="64008" indent="0">
              <a:buNone/>
            </a:pPr>
            <a:r>
              <a:rPr lang="ar-EG" dirty="0" smtClean="0"/>
              <a:t>2- التحويل من قسم لاخر أو من كلية لآخري</a:t>
            </a:r>
          </a:p>
          <a:p>
            <a:pPr marL="64008" indent="0">
              <a:buNone/>
            </a:pPr>
            <a:endParaRPr lang="ar-EG" dirty="0"/>
          </a:p>
          <a:p>
            <a:pPr marL="64008" indent="0">
              <a:buNone/>
            </a:pPr>
            <a:endParaRPr lang="ar-EG" dirty="0" smtClean="0"/>
          </a:p>
          <a:p>
            <a:pPr marL="64008" indent="0">
              <a:buNone/>
            </a:pPr>
            <a:endParaRPr lang="ar-EG" dirty="0"/>
          </a:p>
          <a:p>
            <a:pPr marL="64008" indent="0">
              <a:buNone/>
            </a:pPr>
            <a:r>
              <a:rPr lang="ar-EG" dirty="0" smtClean="0"/>
              <a:t>3- تأجيل الامتحان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3662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92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الدبلوم المهنى  شعبة الارشاد التربوى والمهنى الاسبوع الرابع من الاجازة الحالية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الدبلوم المهنى  شعبة الارشاد التربوى والمهنى الاسبوع الرابع من الاجازة الحالية</dc:title>
  <dc:creator>etc</dc:creator>
  <cp:lastModifiedBy>etc</cp:lastModifiedBy>
  <cp:revision>3</cp:revision>
  <dcterms:created xsi:type="dcterms:W3CDTF">2006-08-16T00:00:00Z</dcterms:created>
  <dcterms:modified xsi:type="dcterms:W3CDTF">2020-03-28T18:05:31Z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